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E513-C07F-46F6-9109-FB8BB4FF88E8}" type="datetimeFigureOut">
              <a:rPr lang="en-US" smtClean="0"/>
              <a:t>5/11/2009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B22F-6DEA-4B85-8EB6-D31D47A24CB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E513-C07F-46F6-9109-FB8BB4FF88E8}" type="datetimeFigureOut">
              <a:rPr lang="en-US" smtClean="0"/>
              <a:t>5/11/2009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B22F-6DEA-4B85-8EB6-D31D47A24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E513-C07F-46F6-9109-FB8BB4FF88E8}" type="datetimeFigureOut">
              <a:rPr lang="en-US" smtClean="0"/>
              <a:t>5/11/2009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B22F-6DEA-4B85-8EB6-D31D47A24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E513-C07F-46F6-9109-FB8BB4FF88E8}" type="datetimeFigureOut">
              <a:rPr lang="en-US" smtClean="0"/>
              <a:t>5/11/2009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B22F-6DEA-4B85-8EB6-D31D47A24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E513-C07F-46F6-9109-FB8BB4FF88E8}" type="datetimeFigureOut">
              <a:rPr lang="en-US" smtClean="0"/>
              <a:t>5/11/2009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B22F-6DEA-4B85-8EB6-D31D47A24CB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E513-C07F-46F6-9109-FB8BB4FF88E8}" type="datetimeFigureOut">
              <a:rPr lang="en-US" smtClean="0"/>
              <a:t>5/11/2009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B22F-6DEA-4B85-8EB6-D31D47A24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E513-C07F-46F6-9109-FB8BB4FF88E8}" type="datetimeFigureOut">
              <a:rPr lang="en-US" smtClean="0"/>
              <a:t>5/11/2009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B22F-6DEA-4B85-8EB6-D31D47A24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E513-C07F-46F6-9109-FB8BB4FF88E8}" type="datetimeFigureOut">
              <a:rPr lang="en-US" smtClean="0"/>
              <a:t>5/11/2009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B22F-6DEA-4B85-8EB6-D31D47A24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E513-C07F-46F6-9109-FB8BB4FF88E8}" type="datetimeFigureOut">
              <a:rPr lang="en-US" smtClean="0"/>
              <a:t>5/11/2009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B22F-6DEA-4B85-8EB6-D31D47A24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E513-C07F-46F6-9109-FB8BB4FF88E8}" type="datetimeFigureOut">
              <a:rPr lang="en-US" smtClean="0"/>
              <a:t>5/11/2009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8B22F-6DEA-4B85-8EB6-D31D47A24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E513-C07F-46F6-9109-FB8BB4FF88E8}" type="datetimeFigureOut">
              <a:rPr lang="en-US" smtClean="0"/>
              <a:t>5/11/2009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578B22F-6DEA-4B85-8EB6-D31D47A24CB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98E513-C07F-46F6-9109-FB8BB4FF88E8}" type="datetimeFigureOut">
              <a:rPr lang="en-US" smtClean="0"/>
              <a:t>5/11/2009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78B22F-6DEA-4B85-8EB6-D31D47A24CBE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0"/>
            <a:ext cx="8077200" cy="5105400"/>
          </a:xfrm>
        </p:spPr>
        <p:txBody>
          <a:bodyPr/>
          <a:lstStyle/>
          <a:p>
            <a:pPr algn="ctr"/>
            <a:r>
              <a:rPr lang="en-US" dirty="0" smtClean="0">
                <a:latin typeface="Castellar" pitchFamily="18" charset="0"/>
              </a:rPr>
              <a:t>The Three Little Pigs </a:t>
            </a:r>
            <a:br>
              <a:rPr lang="en-US" dirty="0" smtClean="0">
                <a:latin typeface="Castellar" pitchFamily="18" charset="0"/>
              </a:rPr>
            </a:br>
            <a:r>
              <a:rPr lang="en-US" sz="1200" dirty="0" smtClean="0">
                <a:latin typeface="Castellar" pitchFamily="18" charset="0"/>
              </a:rPr>
              <a:t>Narrated BY: Elizabeth Lopez</a:t>
            </a:r>
            <a:r>
              <a:rPr lang="en-US" dirty="0" smtClean="0">
                <a:latin typeface="Castellar" pitchFamily="18" charset="0"/>
              </a:rPr>
              <a:t/>
            </a:r>
            <a:br>
              <a:rPr lang="en-US" dirty="0" smtClean="0">
                <a:latin typeface="Castellar" pitchFamily="18" charset="0"/>
              </a:rPr>
            </a:br>
            <a:r>
              <a:rPr lang="en-US" dirty="0" smtClean="0">
                <a:latin typeface="Castellar" pitchFamily="18" charset="0"/>
              </a:rPr>
              <a:t/>
            </a:r>
            <a:br>
              <a:rPr lang="en-US" dirty="0" smtClean="0">
                <a:latin typeface="Castellar" pitchFamily="18" charset="0"/>
              </a:rPr>
            </a:br>
            <a:r>
              <a:rPr lang="en-US" dirty="0" smtClean="0">
                <a:latin typeface="Castellar" pitchFamily="18" charset="0"/>
              </a:rPr>
              <a:t/>
            </a:r>
            <a:br>
              <a:rPr lang="en-US" dirty="0" smtClean="0">
                <a:latin typeface="Castellar" pitchFamily="18" charset="0"/>
              </a:rPr>
            </a:br>
            <a:endParaRPr lang="en-US" dirty="0">
              <a:latin typeface="Castellar" pitchFamily="18" charset="0"/>
            </a:endParaRPr>
          </a:p>
        </p:txBody>
      </p:sp>
      <p:pic>
        <p:nvPicPr>
          <p:cNvPr id="7" name="~PP900.WAV">
            <a:hlinkClick r:id="" action="ppaction://media"/>
          </p:cNvPr>
          <p:cNvPicPr>
            <a:picLocks noRot="1" noChangeAspect="1"/>
          </p:cNvPicPr>
          <p:nvPr>
            <a:wavAudioFile r:embed="rId1" name="~PP900.WAV"/>
          </p:nvPr>
        </p:nvPicPr>
        <p:blipFill>
          <a:blip r:embed="rId3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  <p:pic>
        <p:nvPicPr>
          <p:cNvPr id="8" name="Picture 7" descr="cov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3733800"/>
            <a:ext cx="2819400" cy="1807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42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1447800"/>
            <a:ext cx="5486400" cy="4572000"/>
          </a:xfrm>
          <a:prstGeom prst="rect">
            <a:avLst/>
          </a:prstGeom>
        </p:spPr>
      </p:pic>
      <p:pic>
        <p:nvPicPr>
          <p:cNvPr id="3" name="~PP3535.WAV">
            <a:hlinkClick r:id="" action="ppaction://media"/>
          </p:cNvPr>
          <p:cNvPicPr>
            <a:picLocks noRot="1" noChangeAspect="1"/>
          </p:cNvPicPr>
          <p:nvPr>
            <a:wavAudioFile r:embed="rId1" name="~PP3535.WAV"/>
          </p:nvPr>
        </p:nvPicPr>
        <p:blipFill>
          <a:blip r:embed="rId4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12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524000"/>
            <a:ext cx="5715000" cy="4038600"/>
          </a:xfrm>
          <a:prstGeom prst="rect">
            <a:avLst/>
          </a:prstGeom>
        </p:spPr>
      </p:pic>
      <p:pic>
        <p:nvPicPr>
          <p:cNvPr id="3" name="~PP1430.WAV">
            <a:hlinkClick r:id="" action="ppaction://media"/>
          </p:cNvPr>
          <p:cNvPicPr>
            <a:picLocks noRot="1" noChangeAspect="1"/>
          </p:cNvPicPr>
          <p:nvPr>
            <a:wavAudioFile r:embed="rId1" name="~PP1430.WAV"/>
          </p:nvPr>
        </p:nvPicPr>
        <p:blipFill>
          <a:blip r:embed="rId4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61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1524000"/>
            <a:ext cx="5943600" cy="4114800"/>
          </a:xfrm>
          <a:prstGeom prst="rect">
            <a:avLst/>
          </a:prstGeom>
        </p:spPr>
      </p:pic>
      <p:pic>
        <p:nvPicPr>
          <p:cNvPr id="3" name="~PP326.WAV">
            <a:hlinkClick r:id="" action="ppaction://media"/>
          </p:cNvPr>
          <p:cNvPicPr>
            <a:picLocks noRot="1" noChangeAspect="1"/>
          </p:cNvPicPr>
          <p:nvPr>
            <a:wavAudioFile r:embed="rId1" name="~PP326.WAV"/>
          </p:nvPr>
        </p:nvPicPr>
        <p:blipFill>
          <a:blip r:embed="rId4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686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v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219200"/>
            <a:ext cx="6172200" cy="4648200"/>
          </a:xfrm>
          <a:prstGeom prst="rect">
            <a:avLst/>
          </a:prstGeom>
        </p:spPr>
      </p:pic>
      <p:pic>
        <p:nvPicPr>
          <p:cNvPr id="9" name="~PP1537.WAV">
            <a:hlinkClick r:id="" action="ppaction://media"/>
          </p:cNvPr>
          <p:cNvPicPr>
            <a:picLocks noRot="1" noChangeAspect="1"/>
          </p:cNvPicPr>
          <p:nvPr>
            <a:wavAudioFile r:embed="rId1" name="~PP1537.WAV"/>
          </p:nvPr>
        </p:nvPicPr>
        <p:blipFill>
          <a:blip r:embed="rId4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38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295400"/>
            <a:ext cx="6096000" cy="4267200"/>
          </a:xfrm>
          <a:prstGeom prst="rect">
            <a:avLst/>
          </a:prstGeom>
        </p:spPr>
      </p:pic>
      <p:pic>
        <p:nvPicPr>
          <p:cNvPr id="4" name="~PP533.WAV">
            <a:hlinkClick r:id="" action="ppaction://media"/>
          </p:cNvPr>
          <p:cNvPicPr>
            <a:picLocks noRot="1" noChangeAspect="1"/>
          </p:cNvPicPr>
          <p:nvPr>
            <a:wavAudioFile r:embed="rId1" name="~PP533.WAV"/>
          </p:nvPr>
        </p:nvPicPr>
        <p:blipFill>
          <a:blip r:embed="rId4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49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447800"/>
            <a:ext cx="6172200" cy="4419600"/>
          </a:xfrm>
          <a:prstGeom prst="rect">
            <a:avLst/>
          </a:prstGeom>
        </p:spPr>
      </p:pic>
      <p:pic>
        <p:nvPicPr>
          <p:cNvPr id="5" name="~PP3647.WAV">
            <a:hlinkClick r:id="" action="ppaction://media"/>
          </p:cNvPr>
          <p:cNvPicPr>
            <a:picLocks noRot="1" noChangeAspect="1"/>
          </p:cNvPicPr>
          <p:nvPr>
            <a:wavAudioFile r:embed="rId1" name="~PP3647.WAV"/>
          </p:nvPr>
        </p:nvPicPr>
        <p:blipFill>
          <a:blip r:embed="rId4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07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371600"/>
            <a:ext cx="6477000" cy="4343400"/>
          </a:xfrm>
          <a:prstGeom prst="rect">
            <a:avLst/>
          </a:prstGeom>
        </p:spPr>
      </p:pic>
      <p:pic>
        <p:nvPicPr>
          <p:cNvPr id="4" name="~PP580.WAV">
            <a:hlinkClick r:id="" action="ppaction://media"/>
          </p:cNvPr>
          <p:cNvPicPr>
            <a:picLocks noRot="1" noChangeAspect="1"/>
          </p:cNvPicPr>
          <p:nvPr>
            <a:wavAudioFile r:embed="rId1" name="~PP580.WAV"/>
          </p:nvPr>
        </p:nvPicPr>
        <p:blipFill>
          <a:blip r:embed="rId4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91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447800"/>
            <a:ext cx="5867400" cy="3962400"/>
          </a:xfrm>
          <a:prstGeom prst="rect">
            <a:avLst/>
          </a:prstGeom>
        </p:spPr>
      </p:pic>
      <p:pic>
        <p:nvPicPr>
          <p:cNvPr id="4" name="~PP1752.WAV">
            <a:hlinkClick r:id="" action="ppaction://media"/>
          </p:cNvPr>
          <p:cNvPicPr>
            <a:picLocks noRot="1" noChangeAspect="1"/>
          </p:cNvPicPr>
          <p:nvPr>
            <a:wavAudioFile r:embed="rId1" name="~PP1752.WAV"/>
          </p:nvPr>
        </p:nvPicPr>
        <p:blipFill>
          <a:blip r:embed="rId4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24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447800"/>
            <a:ext cx="6096000" cy="4191000"/>
          </a:xfrm>
          <a:prstGeom prst="rect">
            <a:avLst/>
          </a:prstGeom>
        </p:spPr>
      </p:pic>
      <p:pic>
        <p:nvPicPr>
          <p:cNvPr id="4" name="~PP1321.WAV">
            <a:hlinkClick r:id="" action="ppaction://media"/>
          </p:cNvPr>
          <p:cNvPicPr>
            <a:picLocks noRot="1" noChangeAspect="1"/>
          </p:cNvPicPr>
          <p:nvPr>
            <a:wavAudioFile r:embed="rId1" name="~PP1321.WAV"/>
          </p:nvPr>
        </p:nvPicPr>
        <p:blipFill>
          <a:blip r:embed="rId4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626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524000"/>
            <a:ext cx="5791200" cy="3962400"/>
          </a:xfrm>
          <a:prstGeom prst="rect">
            <a:avLst/>
          </a:prstGeom>
        </p:spPr>
      </p:pic>
      <p:pic>
        <p:nvPicPr>
          <p:cNvPr id="3" name="~PP2796.WAV">
            <a:hlinkClick r:id="" action="ppaction://media"/>
          </p:cNvPr>
          <p:cNvPicPr>
            <a:picLocks noRot="1" noChangeAspect="1"/>
          </p:cNvPicPr>
          <p:nvPr>
            <a:wavAudioFile r:embed="rId1" name="~PP2796.WAV"/>
          </p:nvPr>
        </p:nvPicPr>
        <p:blipFill>
          <a:blip r:embed="rId4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62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600200"/>
            <a:ext cx="6019800" cy="4114800"/>
          </a:xfrm>
          <a:prstGeom prst="rect">
            <a:avLst/>
          </a:prstGeom>
        </p:spPr>
      </p:pic>
      <p:pic>
        <p:nvPicPr>
          <p:cNvPr id="3" name="~PP373.WAV">
            <a:hlinkClick r:id="" action="ppaction://media"/>
          </p:cNvPr>
          <p:cNvPicPr>
            <a:picLocks noRot="1" noChangeAspect="1"/>
          </p:cNvPicPr>
          <p:nvPr>
            <a:wavAudioFile r:embed="rId1" name="~PP373.WAV"/>
          </p:nvPr>
        </p:nvPicPr>
        <p:blipFill>
          <a:blip r:embed="rId4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79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</TotalTime>
  <Words>4</Words>
  <Application>Microsoft Office PowerPoint</Application>
  <PresentationFormat>On-screen Show (4:3)</PresentationFormat>
  <Paragraphs>1</Paragraphs>
  <Slides>12</Slides>
  <Notes>0</Notes>
  <HiddenSlides>0</HiddenSlides>
  <MMClips>12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The Three Little Pigs  Narrated BY: Elizabeth Lopez 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Three Little Pigs  Narrated BY: Elizabeth Lopez</dc:title>
  <dc:creator>LIZ</dc:creator>
  <cp:lastModifiedBy>LIZ</cp:lastModifiedBy>
  <cp:revision>6</cp:revision>
  <dcterms:created xsi:type="dcterms:W3CDTF">2009-05-12T01:14:25Z</dcterms:created>
  <dcterms:modified xsi:type="dcterms:W3CDTF">2009-05-12T02:06:33Z</dcterms:modified>
</cp:coreProperties>
</file>